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pace%20grant\(clside300050)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0105788214526282"/>
          <c:y val="3.8044083775242384E-2"/>
          <c:w val="0.86737270341207362"/>
          <c:h val="0.79822506561679785"/>
        </c:manualLayout>
      </c:layout>
      <c:scatterChart>
        <c:scatterStyle val="lineMarker"/>
        <c:ser>
          <c:idx val="0"/>
          <c:order val="0"/>
          <c:xVal>
            <c:numRef>
              <c:f>'(clside300050)'!$G$2:$G$46</c:f>
              <c:numCache>
                <c:formatCode>General</c:formatCode>
                <c:ptCount val="45"/>
                <c:pt idx="0">
                  <c:v>0.28333333333333333</c:v>
                </c:pt>
                <c:pt idx="5">
                  <c:v>0.4</c:v>
                </c:pt>
                <c:pt idx="11">
                  <c:v>0.46666666666666667</c:v>
                </c:pt>
                <c:pt idx="18">
                  <c:v>0.55000000000000004</c:v>
                </c:pt>
                <c:pt idx="26">
                  <c:v>0.6166666666666667</c:v>
                </c:pt>
                <c:pt idx="35">
                  <c:v>0.71666666666666667</c:v>
                </c:pt>
              </c:numCache>
            </c:numRef>
          </c:xVal>
          <c:yVal>
            <c:numRef>
              <c:f>'(clside300050)'!$E$2:$E$46</c:f>
              <c:numCache>
                <c:formatCode>General</c:formatCode>
                <c:ptCount val="45"/>
                <c:pt idx="0">
                  <c:v>7</c:v>
                </c:pt>
                <c:pt idx="5">
                  <c:v>17</c:v>
                </c:pt>
                <c:pt idx="11">
                  <c:v>82</c:v>
                </c:pt>
                <c:pt idx="18">
                  <c:v>103</c:v>
                </c:pt>
                <c:pt idx="26">
                  <c:v>118</c:v>
                </c:pt>
                <c:pt idx="35">
                  <c:v>166</c:v>
                </c:pt>
              </c:numCache>
            </c:numRef>
          </c:yVal>
        </c:ser>
        <c:ser>
          <c:idx val="1"/>
          <c:order val="1"/>
          <c:xVal>
            <c:numRef>
              <c:f>'(clside300050)'!$G$2:$G$46</c:f>
              <c:numCache>
                <c:formatCode>General</c:formatCode>
                <c:ptCount val="45"/>
                <c:pt idx="0">
                  <c:v>0.28333333333333333</c:v>
                </c:pt>
                <c:pt idx="5">
                  <c:v>0.4</c:v>
                </c:pt>
                <c:pt idx="11">
                  <c:v>0.46666666666666667</c:v>
                </c:pt>
                <c:pt idx="18">
                  <c:v>0.55000000000000004</c:v>
                </c:pt>
                <c:pt idx="26">
                  <c:v>0.6166666666666667</c:v>
                </c:pt>
                <c:pt idx="35">
                  <c:v>0.71666666666666667</c:v>
                </c:pt>
              </c:numCache>
            </c:numRef>
          </c:xVal>
          <c:yVal>
            <c:numRef>
              <c:f>'(clside300050)'!$F$2:$F$46</c:f>
              <c:numCache>
                <c:formatCode>General</c:formatCode>
                <c:ptCount val="45"/>
                <c:pt idx="0">
                  <c:v>77</c:v>
                </c:pt>
                <c:pt idx="5">
                  <c:v>76</c:v>
                </c:pt>
                <c:pt idx="11">
                  <c:v>21</c:v>
                </c:pt>
                <c:pt idx="18">
                  <c:v>23</c:v>
                </c:pt>
                <c:pt idx="26">
                  <c:v>27</c:v>
                </c:pt>
                <c:pt idx="35">
                  <c:v>22</c:v>
                </c:pt>
              </c:numCache>
            </c:numRef>
          </c:yVal>
        </c:ser>
        <c:axId val="47054208"/>
        <c:axId val="50561024"/>
      </c:scatterChart>
      <c:valAx>
        <c:axId val="47054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0561024"/>
        <c:crosses val="autoZero"/>
        <c:crossBetween val="midCat"/>
      </c:valAx>
      <c:valAx>
        <c:axId val="50561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Height</a:t>
                </a:r>
                <a:r>
                  <a:rPr lang="en-US" baseline="0" dirty="0" smtClean="0"/>
                  <a:t> &amp; Width</a:t>
                </a:r>
                <a:endParaRPr lang="en-US" dirty="0"/>
              </a:p>
            </c:rich>
          </c:tx>
          <c:layout/>
          <c:spPr>
            <a:noFill/>
          </c:spPr>
        </c:title>
        <c:numFmt formatCode="General" sourceLinked="1"/>
        <c:tickLblPos val="nextTo"/>
        <c:crossAx val="470542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4EB33B-4B01-4D84-8A7E-BD478934A7EF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B943B1-CFA8-4D4E-8B07-220DF7FC2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space%20grant\%5bclside2950602%5d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Volcanic perturbations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Chris Lawler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pic>
        <p:nvPicPr>
          <p:cNvPr id="4" name="Content Placeholder 3" descr="graph death to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70854" cy="5638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small explosive eruptions?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frequent and periodic for decades </a:t>
            </a:r>
          </a:p>
          <a:p>
            <a:r>
              <a:rPr lang="en-US" dirty="0" smtClean="0"/>
              <a:t>Can mark waxing or waning phases of larger eruptions</a:t>
            </a:r>
          </a:p>
          <a:p>
            <a:r>
              <a:rPr lang="en-US" dirty="0" smtClean="0"/>
              <a:t>Similar dynamics of larger eruptions</a:t>
            </a:r>
          </a:p>
          <a:p>
            <a:r>
              <a:rPr lang="en-US" dirty="0" smtClean="0"/>
              <a:t>They an react with the atmosphere in unique ways.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more about volcanic perturbations and how they react with the atmosphere</a:t>
            </a:r>
          </a:p>
          <a:p>
            <a:r>
              <a:rPr lang="en-US" dirty="0" smtClean="0"/>
              <a:t>Find a relationship between </a:t>
            </a:r>
            <a:r>
              <a:rPr lang="en-US" dirty="0" smtClean="0"/>
              <a:t>eruption size and atmospheric perturbations using small volcanic eruptions.  The relationship might work for large volcanic eruptions also.</a:t>
            </a: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/>
              <a:t>whether </a:t>
            </a:r>
            <a:r>
              <a:rPr lang="en-US" dirty="0" smtClean="0"/>
              <a:t>or not volcanic perturbations can be used to better </a:t>
            </a:r>
            <a:r>
              <a:rPr lang="en-US" dirty="0" smtClean="0"/>
              <a:t>understand volcanic </a:t>
            </a:r>
            <a:r>
              <a:rPr lang="en-US" dirty="0" smtClean="0"/>
              <a:t>eruptions.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tank was filled with water</a:t>
            </a:r>
          </a:p>
          <a:p>
            <a:r>
              <a:rPr lang="en-US" dirty="0" smtClean="0"/>
              <a:t>Highly </a:t>
            </a:r>
            <a:r>
              <a:rPr lang="en-US" dirty="0" smtClean="0"/>
              <a:t>pressured water was injected into the tank to cause disturbance at the surface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high speed camera was set up to view everything that was </a:t>
            </a:r>
            <a:r>
              <a:rPr lang="en-US" dirty="0" smtClean="0"/>
              <a:t>happening.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10" name="Content Placeholder 9" descr="Schematic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1912"/>
            <a:ext cx="9144000" cy="52362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[clside2950602]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457200"/>
            <a:ext cx="6618514" cy="60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144</Words>
  <Application>Microsoft Office PowerPoint</Application>
  <PresentationFormat>On-screen Show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Volcanic perturbations </vt:lpstr>
      <vt:lpstr>Why do we care?</vt:lpstr>
      <vt:lpstr>Why small explosive eruptions?</vt:lpstr>
      <vt:lpstr>Goals of research</vt:lpstr>
      <vt:lpstr>Experiment</vt:lpstr>
      <vt:lpstr>Schematic</vt:lpstr>
      <vt:lpstr>Video</vt:lpstr>
      <vt:lpstr>Graph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Volcanic perturbations at Montserrat</dc:title>
  <dc:creator>Chris</dc:creator>
  <cp:lastModifiedBy>Chris</cp:lastModifiedBy>
  <cp:revision>26</cp:revision>
  <dcterms:created xsi:type="dcterms:W3CDTF">2009-04-08T23:20:04Z</dcterms:created>
  <dcterms:modified xsi:type="dcterms:W3CDTF">2009-04-10T17:07:10Z</dcterms:modified>
</cp:coreProperties>
</file>